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Righteous" panose="020B0604020202020204" charset="0"/>
      <p:regular r:id="rId39"/>
    </p:embeddedFont>
    <p:embeddedFont>
      <p:font typeface="Roboto Condensed Light" panose="020B0604020202020204" charset="0"/>
      <p:regular r:id="rId40"/>
      <p:bold r:id="rId41"/>
      <p:italic r:id="rId42"/>
      <p:boldItalic r:id="rId43"/>
    </p:embeddedFont>
    <p:embeddedFont>
      <p:font typeface="ＭＳ Ｐゴシック" panose="020B0600070205080204" pitchFamily="34" charset="-128"/>
      <p:regular r:id="rId44"/>
    </p:embeddedFont>
    <p:embeddedFont>
      <p:font typeface="Squada One" panose="020B0604020202020204" charset="0"/>
      <p:regular r:id="rId45"/>
    </p:embeddedFont>
    <p:embeddedFont>
      <p:font typeface="Fira Sans Extra Condensed Medium"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2" autoAdjust="0"/>
    <p:restoredTop sz="84000" autoAdjust="0"/>
  </p:normalViewPr>
  <p:slideViewPr>
    <p:cSldViewPr snapToGrid="0">
      <p:cViewPr varScale="1">
        <p:scale>
          <a:sx n="87" d="100"/>
          <a:sy n="87" d="100"/>
        </p:scale>
        <p:origin x="13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Vậy</a:t>
            </a:r>
            <a:r>
              <a:rPr lang="en-US" baseline="0" dirty="0" smtClean="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Vậy</a:t>
            </a:r>
            <a:r>
              <a:rPr lang="en-US" baseline="0" dirty="0" smtClean="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6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4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03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Khi mà</a:t>
            </a:r>
            <a:r>
              <a:rPr lang="en-US" baseline="0" dirty="0" smtClean="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Và</a:t>
            </a:r>
            <a:r>
              <a:rPr lang="en-US" baseline="0" dirty="0" smtClean="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1045</Words>
  <Application>Microsoft Office PowerPoint</Application>
  <PresentationFormat>On-screen Show (16:9)</PresentationFormat>
  <Paragraphs>116</Paragraphs>
  <Slides>36</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Righteous</vt:lpstr>
      <vt:lpstr>Roboto Condensed Light</vt:lpstr>
      <vt:lpstr>ＭＳ Ｐゴシック</vt:lpstr>
      <vt:lpstr>Wingdings</vt:lpstr>
      <vt:lpstr>Squada One</vt:lpstr>
      <vt:lpstr>Fira Sans Extra Condensed Medium</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Paul Dinh</cp:lastModifiedBy>
  <cp:revision>38</cp:revision>
  <dcterms:modified xsi:type="dcterms:W3CDTF">2019-08-24T17:08:11Z</dcterms:modified>
</cp:coreProperties>
</file>